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9144000" cy="6875463"/>
  <p:notesSz cx="7559675" cy="10691813"/>
  <p:defaultTextStyle>
    <a:defPPr>
      <a:defRPr lang="en-GB"/>
    </a:defPPr>
    <a:lvl1pPr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charset="0"/>
      <a:defRPr kern="1200">
        <a:solidFill>
          <a:schemeClr val="bg1"/>
        </a:solidFill>
        <a:latin typeface="Arial" charset="0"/>
        <a:ea typeface="ＭＳ Ｐゴシック" charset="0"/>
        <a:cs typeface="Microsoft YaHei" charset="0"/>
      </a:defRPr>
    </a:lvl1pPr>
    <a:lvl2pPr marL="742950" indent="-28575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charset="0"/>
      <a:defRPr kern="1200">
        <a:solidFill>
          <a:schemeClr val="bg1"/>
        </a:solidFill>
        <a:latin typeface="Arial" charset="0"/>
        <a:ea typeface="ＭＳ Ｐゴシック" charset="0"/>
        <a:cs typeface="Microsoft YaHei" charset="0"/>
      </a:defRPr>
    </a:lvl2pPr>
    <a:lvl3pPr marL="11430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charset="0"/>
      <a:defRPr kern="1200">
        <a:solidFill>
          <a:schemeClr val="bg1"/>
        </a:solidFill>
        <a:latin typeface="Arial" charset="0"/>
        <a:ea typeface="ＭＳ Ｐゴシック" charset="0"/>
        <a:cs typeface="Microsoft YaHei" charset="0"/>
      </a:defRPr>
    </a:lvl3pPr>
    <a:lvl4pPr marL="16002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charset="0"/>
      <a:defRPr kern="1200">
        <a:solidFill>
          <a:schemeClr val="bg1"/>
        </a:solidFill>
        <a:latin typeface="Arial" charset="0"/>
        <a:ea typeface="ＭＳ Ｐゴシック" charset="0"/>
        <a:cs typeface="Microsoft YaHei" charset="0"/>
      </a:defRPr>
    </a:lvl4pPr>
    <a:lvl5pPr marL="20574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charset="0"/>
      <a:defRPr kern="1200">
        <a:solidFill>
          <a:schemeClr val="bg1"/>
        </a:solidFill>
        <a:latin typeface="Arial" charset="0"/>
        <a:ea typeface="ＭＳ Ｐゴシック" charset="0"/>
        <a:cs typeface="Microsoft YaHei" charset="0"/>
      </a:defRPr>
    </a:lvl5pPr>
    <a:lvl6pPr marL="2286000" algn="l" defTabSz="457200" rtl="0" eaLnBrk="1" latinLnBrk="0" hangingPunct="1">
      <a:defRPr kern="1200">
        <a:solidFill>
          <a:schemeClr val="bg1"/>
        </a:solidFill>
        <a:latin typeface="Arial" charset="0"/>
        <a:ea typeface="ＭＳ Ｐゴシック" charset="0"/>
        <a:cs typeface="Microsoft YaHei" charset="0"/>
      </a:defRPr>
    </a:lvl6pPr>
    <a:lvl7pPr marL="2743200" algn="l" defTabSz="457200" rtl="0" eaLnBrk="1" latinLnBrk="0" hangingPunct="1">
      <a:defRPr kern="1200">
        <a:solidFill>
          <a:schemeClr val="bg1"/>
        </a:solidFill>
        <a:latin typeface="Arial" charset="0"/>
        <a:ea typeface="ＭＳ Ｐゴシック" charset="0"/>
        <a:cs typeface="Microsoft YaHei" charset="0"/>
      </a:defRPr>
    </a:lvl7pPr>
    <a:lvl8pPr marL="3200400" algn="l" defTabSz="457200" rtl="0" eaLnBrk="1" latinLnBrk="0" hangingPunct="1">
      <a:defRPr kern="1200">
        <a:solidFill>
          <a:schemeClr val="bg1"/>
        </a:solidFill>
        <a:latin typeface="Arial" charset="0"/>
        <a:ea typeface="ＭＳ Ｐゴシック" charset="0"/>
        <a:cs typeface="Microsoft YaHei" charset="0"/>
      </a:defRPr>
    </a:lvl8pPr>
    <a:lvl9pPr marL="3657600" algn="l" defTabSz="457200" rtl="0" eaLnBrk="1" latinLnBrk="0" hangingPunct="1">
      <a:defRPr kern="1200">
        <a:solidFill>
          <a:schemeClr val="bg1"/>
        </a:solidFill>
        <a:latin typeface="Arial" charset="0"/>
        <a:ea typeface="ＭＳ Ｐゴシック" charset="0"/>
        <a:cs typeface="Microsoft YaHei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1848" y="-104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360" cap="sq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050" name="AutoShape 2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ldImg"/>
          </p:nvPr>
        </p:nvSpPr>
        <p:spPr bwMode="auto">
          <a:xfrm>
            <a:off x="1106488" y="812800"/>
            <a:ext cx="5340350" cy="4003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2052" name="Rectangle 4"/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43613" cy="4806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276600" cy="530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400">
                <a:solidFill>
                  <a:srgbClr val="000000"/>
                </a:solidFill>
                <a:latin typeface="Times New Roman" charset="0"/>
                <a:cs typeface="Segoe UI" charset="0"/>
              </a:defRPr>
            </a:lvl1pPr>
          </a:lstStyle>
          <a:p>
            <a:endParaRPr lang="fr-FR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dt"/>
          </p:nvPr>
        </p:nvSpPr>
        <p:spPr bwMode="auto">
          <a:xfrm>
            <a:off x="4278313" y="0"/>
            <a:ext cx="3276600" cy="530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400">
                <a:solidFill>
                  <a:srgbClr val="000000"/>
                </a:solidFill>
                <a:latin typeface="Times New Roman" charset="0"/>
                <a:cs typeface="Segoe UI" charset="0"/>
              </a:defRPr>
            </a:lvl1pPr>
          </a:lstStyle>
          <a:p>
            <a:endParaRPr lang="fr-FR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ftr"/>
          </p:nvPr>
        </p:nvSpPr>
        <p:spPr bwMode="auto">
          <a:xfrm>
            <a:off x="0" y="10156825"/>
            <a:ext cx="3276600" cy="530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400">
                <a:solidFill>
                  <a:srgbClr val="000000"/>
                </a:solidFill>
                <a:latin typeface="Times New Roman" charset="0"/>
                <a:cs typeface="Segoe UI" charset="0"/>
              </a:defRPr>
            </a:lvl1pPr>
          </a:lstStyle>
          <a:p>
            <a:endParaRPr lang="fr-FR"/>
          </a:p>
        </p:txBody>
      </p:sp>
      <p:sp>
        <p:nvSpPr>
          <p:cNvPr id="2056" name="Rectangle 8"/>
          <p:cNvSpPr>
            <a:spLocks noGrp="1" noChangeArrowheads="1"/>
          </p:cNvSpPr>
          <p:nvPr>
            <p:ph type="sldNum"/>
          </p:nvPr>
        </p:nvSpPr>
        <p:spPr bwMode="auto">
          <a:xfrm>
            <a:off x="4278313" y="10156825"/>
            <a:ext cx="3276600" cy="530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400">
                <a:solidFill>
                  <a:srgbClr val="000000"/>
                </a:solidFill>
                <a:latin typeface="Times New Roman" charset="0"/>
                <a:cs typeface="Segoe UI" charset="0"/>
              </a:defRPr>
            </a:lvl1pPr>
          </a:lstStyle>
          <a:p>
            <a:fld id="{B46E9514-C2A0-FE44-834C-7A8DB21D1929}" type="slidenum">
              <a:rPr lang="fr-FR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7782265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charset="0"/>
        <a:ea typeface="ＭＳ Ｐゴシック" charset="0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charset="0"/>
        <a:ea typeface="ＭＳ Ｐゴシック" charset="0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charset="0"/>
        <a:ea typeface="ＭＳ Ｐゴシック" charset="0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charset="0"/>
        <a:ea typeface="ＭＳ Ｐゴシック" charset="0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charset="0"/>
        <a:ea typeface="ＭＳ Ｐゴシック" charset="0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8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5BFBD86A-D841-3948-B890-94D3F26DFFFD}" type="slidenum">
              <a:rPr lang="fr-FR"/>
              <a:pPr/>
              <a:t>1</a:t>
            </a:fld>
            <a:endParaRPr lang="fr-FR"/>
          </a:p>
        </p:txBody>
      </p:sp>
      <p:sp>
        <p:nvSpPr>
          <p:cNvPr id="4097" name="Text Box 1"/>
          <p:cNvSpPr txBox="1">
            <a:spLocks noChangeArrowheads="1"/>
          </p:cNvSpPr>
          <p:nvPr>
            <p:ph type="sldImg"/>
          </p:nvPr>
        </p:nvSpPr>
        <p:spPr bwMode="auto">
          <a:xfrm>
            <a:off x="1112838" y="812800"/>
            <a:ext cx="53324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</p:sp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5188"/>
            <a:ext cx="7772400" cy="14747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95725"/>
            <a:ext cx="6400800" cy="175736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20009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04799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7813" y="274638"/>
            <a:ext cx="2055812" cy="53181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8213" cy="53181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085102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6425" cy="11445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5586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8770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18013"/>
            <a:ext cx="7772400" cy="13652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14650"/>
            <a:ext cx="7772400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524695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8138"/>
            <a:ext cx="4037013" cy="39846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608138"/>
            <a:ext cx="4037012" cy="39846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5315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018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0188" cy="3962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8288"/>
            <a:ext cx="404177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9638"/>
            <a:ext cx="4041775" cy="3962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96380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03528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849771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6898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08313" cy="47037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158721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13300"/>
            <a:ext cx="5486400" cy="5683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4363"/>
            <a:ext cx="5486400" cy="41259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81625"/>
            <a:ext cx="548640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92329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6425" cy="1144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Cliquez pour éditer le format du texte-titre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8138"/>
            <a:ext cx="8226425" cy="3984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Cliquez pour éditer le format du plan de texte</a:t>
            </a:r>
          </a:p>
          <a:p>
            <a:pPr lvl="1"/>
            <a:r>
              <a:rPr lang="en-GB"/>
              <a:t>Second niveau de plan</a:t>
            </a:r>
          </a:p>
          <a:p>
            <a:pPr lvl="2"/>
            <a:r>
              <a:rPr lang="en-GB"/>
              <a:t>Troisième niveau de plan</a:t>
            </a:r>
          </a:p>
          <a:p>
            <a:pPr lvl="3"/>
            <a:r>
              <a:rPr lang="en-GB"/>
              <a:t>Quatrième niveau de plan</a:t>
            </a:r>
          </a:p>
          <a:p>
            <a:pPr lvl="4"/>
            <a:r>
              <a:rPr lang="en-GB"/>
              <a:t>Cinquième niveau de plan</a:t>
            </a:r>
          </a:p>
          <a:p>
            <a:pPr lvl="4"/>
            <a:r>
              <a:rPr lang="en-GB"/>
              <a:t>Sixième niveau de plan</a:t>
            </a:r>
          </a:p>
          <a:p>
            <a:pPr lvl="4"/>
            <a:r>
              <a:rPr lang="en-GB"/>
              <a:t>Septième niveau de plan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Microsoft YaHei" charset="0"/>
        </a:defRPr>
      </a:lvl2pPr>
      <a:lvl3pPr marL="11430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Microsoft YaHei" charset="0"/>
        </a:defRPr>
      </a:lvl3pPr>
      <a:lvl4pPr marL="16002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Microsoft YaHei" charset="0"/>
        </a:defRPr>
      </a:lvl4pPr>
      <a:lvl5pPr marL="20574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Microsoft YaHei" charset="0"/>
        </a:defRPr>
      </a:lvl5pPr>
      <a:lvl6pPr marL="25146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Microsoft YaHei" charset="0"/>
        </a:defRPr>
      </a:lvl6pPr>
      <a:lvl7pPr marL="29718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Microsoft YaHei" charset="0"/>
        </a:defRPr>
      </a:lvl7pPr>
      <a:lvl8pPr marL="34290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Microsoft YaHei" charset="0"/>
        </a:defRPr>
      </a:lvl8pPr>
      <a:lvl9pPr marL="38862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Microsoft YaHei" charset="0"/>
        </a:defRPr>
      </a:lvl9pPr>
    </p:titleStyle>
    <p:bodyStyle>
      <a:lvl1pPr marL="342900" indent="-342900" algn="l" defTabSz="449263" rtl="0" fontAlgn="base" hangingPunct="0">
        <a:lnSpc>
          <a:spcPct val="93000"/>
        </a:lnSpc>
        <a:spcBef>
          <a:spcPct val="0"/>
        </a:spcBef>
        <a:spcAft>
          <a:spcPts val="1425"/>
        </a:spcAft>
        <a:buClr>
          <a:srgbClr val="000000"/>
        </a:buClr>
        <a:buSzPct val="100000"/>
        <a:buFont typeface="Times New Roman" charset="0"/>
        <a:defRPr sz="3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fontAlgn="base" hangingPunct="0">
        <a:lnSpc>
          <a:spcPct val="93000"/>
        </a:lnSpc>
        <a:spcBef>
          <a:spcPct val="0"/>
        </a:spcBef>
        <a:spcAft>
          <a:spcPts val="1138"/>
        </a:spcAft>
        <a:buClr>
          <a:srgbClr val="000000"/>
        </a:buClr>
        <a:buSzPct val="100000"/>
        <a:buFont typeface="Times New Roman" charset="0"/>
        <a:defRPr sz="28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49263" rtl="0" fontAlgn="base" hangingPunct="0">
        <a:lnSpc>
          <a:spcPct val="93000"/>
        </a:lnSpc>
        <a:spcBef>
          <a:spcPct val="0"/>
        </a:spcBef>
        <a:spcAft>
          <a:spcPts val="850"/>
        </a:spcAft>
        <a:buClr>
          <a:srgbClr val="000000"/>
        </a:buClr>
        <a:buSzPct val="100000"/>
        <a:buFont typeface="Times New Roman" charset="0"/>
        <a:defRPr sz="24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49263" rtl="0" fontAlgn="base" hangingPunct="0">
        <a:lnSpc>
          <a:spcPct val="93000"/>
        </a:lnSpc>
        <a:spcBef>
          <a:spcPct val="0"/>
        </a:spcBef>
        <a:spcAft>
          <a:spcPts val="575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6pPr>
      <a:lvl7pPr marL="29718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7pPr>
      <a:lvl8pPr marL="34290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8pPr>
      <a:lvl9pPr marL="38862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3" name="Picture 1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5250" y="95250"/>
            <a:ext cx="2352675" cy="342900"/>
          </a:xfrm>
          <a:prstGeom prst="rect">
            <a:avLst/>
          </a:prstGeom>
          <a:noFill/>
          <a:ln>
            <a:noFill/>
          </a:ln>
          <a:effectLst>
            <a:outerShdw blurRad="63500" dist="134916" dir="2700000" algn="ctr" rotWithShape="0">
              <a:srgbClr val="000000">
                <a:alpha val="50027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blipFill dpi="0" rotWithShape="0">
                  <a:blip/>
                  <a:srcRect/>
                  <a:stretch>
                    <a:fillRect/>
                  </a:stretch>
                </a:blip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</a:extLst>
        </p:spPr>
      </p:pic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1619250" y="1714500"/>
            <a:ext cx="5715000" cy="2878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85320" tIns="40320" rIns="85320" bIns="40320" anchor="ctr"/>
          <a:lstStyle>
            <a:lvl1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Microsoft YaHei" charset="0"/>
              </a:defRPr>
            </a:lvl1pPr>
            <a:lvl2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Microsoft YaHei" charset="0"/>
              </a:defRPr>
            </a:lvl2pPr>
            <a:lvl3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Microsoft YaHei" charset="0"/>
              </a:defRPr>
            </a:lvl3pPr>
            <a:lvl4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Microsoft YaHei" charset="0"/>
              </a:defRPr>
            </a:lvl4pPr>
            <a:lvl5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Microsoft YaHei" charset="0"/>
              </a:defRPr>
            </a:lvl5pPr>
            <a:lvl6pPr marL="2514600" indent="-228600" defTabSz="449263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Microsoft YaHei" charset="0"/>
              </a:defRPr>
            </a:lvl6pPr>
            <a:lvl7pPr marL="2971800" indent="-228600" defTabSz="449263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Microsoft YaHei" charset="0"/>
              </a:defRPr>
            </a:lvl7pPr>
            <a:lvl8pPr marL="3429000" indent="-228600" defTabSz="449263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Microsoft YaHei" charset="0"/>
              </a:defRPr>
            </a:lvl8pPr>
            <a:lvl9pPr marL="3886200" indent="-228600" defTabSz="449263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Microsoft YaHei" charset="0"/>
              </a:defRPr>
            </a:lvl9pPr>
          </a:lstStyle>
          <a:p>
            <a:pPr algn="ctr">
              <a:lnSpc>
                <a:spcPct val="102000"/>
              </a:lnSpc>
              <a:buClrTx/>
              <a:buFontTx/>
              <a:buNone/>
            </a:pPr>
            <a:r>
              <a:rPr lang="fr-FR" sz="6000" b="1">
                <a:solidFill>
                  <a:srgbClr val="E06B20"/>
                </a:solidFill>
                <a:latin typeface="Calibri" charset="0"/>
              </a:rPr>
              <a:t>Thank you for using PHPPowerPoint!</a:t>
            </a:r>
            <a:r>
              <a:rPr lang="fr-FR"/>
              <a:t> </a:t>
            </a:r>
          </a:p>
        </p:txBody>
      </p:sp>
    </p:spTree>
  </p:cSld>
  <p:clrMapOvr>
    <a:masterClrMapping/>
  </p:clrMapOvr>
  <p:transition xmlns:p14="http://schemas.microsoft.com/office/powerpoint/2010/main" spd="med"/>
  <p:timing>
    <p:tnLst>
      <p:par>
        <p:cTn xmlns:p14="http://schemas.microsoft.com/office/powerpoint/2010/main" id="1" dur="indefinite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ＭＳ Ｐゴシック"/>
        <a:cs typeface="Microsoft YaHei"/>
      </a:majorFont>
      <a:minorFont>
        <a:latin typeface="Arial"/>
        <a:ea typeface="ＭＳ Ｐゴシック"/>
        <a:cs typeface="Microsoft YaHei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charset="0"/>
          <a:buNone/>
          <a:tabLst/>
          <a:defRPr kumimoji="0" lang="en-GB" sz="1800" b="0" i="0" u="none" strike="noStrike" cap="none" normalizeH="0" baseline="0">
            <a:ln>
              <a:noFill/>
            </a:ln>
            <a:solidFill>
              <a:schemeClr val="bg1"/>
            </a:solidFill>
            <a:effectLst/>
            <a:latin typeface="Arial" charset="0"/>
            <a:ea typeface="ＭＳ Ｐゴシック" charset="0"/>
            <a:cs typeface="Microsoft YaHei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charset="0"/>
          <a:buNone/>
          <a:tabLst/>
          <a:defRPr kumimoji="0" lang="en-GB" sz="1800" b="0" i="0" u="none" strike="noStrike" cap="none" normalizeH="0" baseline="0">
            <a:ln>
              <a:noFill/>
            </a:ln>
            <a:solidFill>
              <a:schemeClr val="bg1"/>
            </a:solidFill>
            <a:effectLst/>
            <a:latin typeface="Arial" charset="0"/>
            <a:ea typeface="ＭＳ Ｐゴシック" charset="0"/>
            <a:cs typeface="Microsoft YaHei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16532</TotalTime>
  <Words>7</Words>
  <Application>Microsoft Macintosh PowerPoint</Application>
  <PresentationFormat>Custom</PresentationFormat>
  <Paragraphs>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Times New Roman</vt:lpstr>
      <vt:lpstr>Arial</vt:lpstr>
      <vt:lpstr>Microsoft YaHei</vt:lpstr>
      <vt:lpstr>Segoe UI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Sample 01 Title</dc:title>
  <dc:subject>Sample 01 Subject</dc:subject>
  <dc:creator>PHPOffice</dc:creator>
  <cp:keywords>office 2007 openxml libreoffice odt php</cp:keywords>
  <dc:description>Sample 01 Description</dc:description>
  <cp:lastModifiedBy>Kenny Liau</cp:lastModifiedBy>
  <cp:revision>1</cp:revision>
  <cp:lastPrinted>1601-01-01T00:00:00Z</cp:lastPrinted>
  <dcterms:created xsi:type="dcterms:W3CDTF">2014-07-22T09:59:52Z</dcterms:created>
  <dcterms:modified xsi:type="dcterms:W3CDTF">2015-03-07T19:44:05Z</dcterms:modified>
</cp:coreProperties>
</file>

<file path=docProps/thumbnail.jpeg>
</file>