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gif" ContentType="image/gif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8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/>
              <a:pPr/>
              <a:t>‹N°›</a:t>
            </a:fld>
            <a:endParaRPr lang="nl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430DBB-9FD5-43E7-88F1-55A569E9525E}" type="datetimeFigureOut">
              <a:rPr lang="nl-BE"/>
              <a:pPr/>
              <a:t>30/10/2015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336665-E7E9-4861-9ADF-F11A47CBAD79}" type="slidenum">
              <a:rPr lang="nl-BE"/>
              <a:pPr/>
              <a:t>‹N°›</a:t>
            </a:fld>
            <a:endParaRPr lang="nl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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-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-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hyperlink" Target="https://github.com/PHPOffice/PHPPresentation/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95250" y="95250"/>
          <a:ext cx="7334250" cy="4572000"/>
          <a:chOff x="95250" y="95250"/>
          <a:chExt cx="7334250" cy="4572000"/>
        </a:xfrm>
      </p:grpSpPr>
      <p:pic>
        <p:nvPicPr>
          <p:cNvPr id="3" name="PHPPresentation logo" descr="PHPPresentation logo">
            <a:hlinkClick r:id="rId2" tooltip="PHPPresentation"/>
          </p:cNvPr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95250" y="95250"/>
            <a:ext cx="2352675" cy="342900"/>
          </a:xfrm>
          <a:prstGeom prst="rect">
            <a:avLst/>
          </a:prstGeom>
          <a:effectLst>
            <a:outerShdw blurRad="57150" dist="95250" dir="2700000" algn="br" rotWithShape="0">
              <a:srgbClr val="000000">
                <a:alpha val="50000"/>
              </a:srgbClr>
            </a:outerShdw>
          </a:effectLst>
        </p:spPr>
      </p:pic>
      <p:sp>
        <p:nvSpPr>
          <p:cNvPr id="2" name="ZoneTexte 1"/>
          <p:cNvSpPr txBox="1"/>
          <p:nvPr/>
        </p:nvSpPr>
        <p:spPr>
          <a:xfrm>
            <a:off x="1619250" y="1714500"/>
            <a:ext cx="5715000" cy="2857500"/>
          </a:xfrm>
          <a:prstGeom prst="rect">
            <a:avLst/>
          </a:prstGeom>
        </p:spPr>
        <p:txBody>
          <a:bodyPr lIns="91440" tIns="45720" rIns="91440" bIns="45720" rtlCol="0">
            <a:spAutoFit/>
          </a:bodyPr>
          <a:lstStyle/>
          <a:p>
            <a:pPr marL="0" marR="0" lvl="0" indent="0" algn="ctr" fontAlgn="base"/>
            <a:r>
              <a:rPr sz="6000" b="1" i="0" u="none" strike="noStrike">
                <a:solidFill>
                  <a:srgbClr val="E06B20"/>
                </a:solidFill>
                <a:latin typeface="Calibri"/>
              </a:rPr>
              <a:t>Thank you for using PHPPresentation!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Affichage à l'écran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Office Theme</vt:lpstr>
      <vt:lpstr>Diapositive 1</vt:lpstr>
    </vt:vector>
  </TitlesOfParts>
  <Company>Microsoft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Untitled Presentation</dc:title>
  <dc:subject/>
  <dc:creator>Unknown Creator</dc:creator>
  <cp:keywords/>
  <dc:description/>
  <cp:lastModifiedBy>Franck L.</cp:lastModifiedBy>
  <cp:revision>1</cp:revision>
  <dcterms:created xsi:type="dcterms:W3CDTF">2015-10-30T11:13:34Z</dcterms:created>
  <dcterms:modified xsi:type="dcterms:W3CDTF">2015-10-30T11:22:07Z</dcterms:modified>
  <cp:category/>
  <cp:contentStatus>Final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MarkAsFinal">
    <vt:bool>true</vt:bool>
  </property>
</Properties>
</file>